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59" r:id="rId1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1271905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1310668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107418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344948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311188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263417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95915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53191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105929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1337677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F19E3095-C091-4726-97FF-FBC8212CD33A}"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20785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E3095-C091-4726-97FF-FBC8212CD33A}" type="datetimeFigureOut">
              <a:rPr lang="ko-KR" altLang="en-US" smtClean="0"/>
              <a:t>2022-07-22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086EB-B601-4EC5-AFF5-FCD2DB4997BC}" type="slidenum">
              <a:rPr lang="ko-KR" altLang="en-US" smtClean="0"/>
              <a:t>‹#›</a:t>
            </a:fld>
            <a:endParaRPr lang="ko-KR" altLang="en-US"/>
          </a:p>
        </p:txBody>
      </p:sp>
    </p:spTree>
    <p:extLst>
      <p:ext uri="{BB962C8B-B14F-4D97-AF65-F5344CB8AC3E}">
        <p14:creationId xmlns:p14="http://schemas.microsoft.com/office/powerpoint/2010/main" val="323876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398294" y="228940"/>
            <a:ext cx="7796463" cy="734146"/>
          </a:xfrm>
        </p:spPr>
        <p:txBody>
          <a:bodyPr>
            <a:normAutofit fontScale="90000"/>
          </a:bodyPr>
          <a:lstStyle/>
          <a:p>
            <a:r>
              <a:rPr lang="en-US" altLang="ko-KR" dirty="0" smtClean="0"/>
              <a:t>1. </a:t>
            </a:r>
            <a:r>
              <a:rPr lang="ko-KR" altLang="en-US" dirty="0" smtClean="0"/>
              <a:t>입지선정 최종 결과</a:t>
            </a:r>
            <a:endParaRPr lang="ko-KR" altLang="en-US" dirty="0"/>
          </a:p>
        </p:txBody>
      </p:sp>
      <p:pic>
        <p:nvPicPr>
          <p:cNvPr id="3" name="그림 2"/>
          <p:cNvPicPr>
            <a:picLocks noChangeAspect="1"/>
          </p:cNvPicPr>
          <p:nvPr/>
        </p:nvPicPr>
        <p:blipFill>
          <a:blip r:embed="rId2"/>
          <a:stretch>
            <a:fillRect/>
          </a:stretch>
        </p:blipFill>
        <p:spPr>
          <a:xfrm>
            <a:off x="309716" y="963086"/>
            <a:ext cx="11739715" cy="5894914"/>
          </a:xfrm>
          <a:prstGeom prst="rect">
            <a:avLst/>
          </a:prstGeom>
        </p:spPr>
      </p:pic>
    </p:spTree>
    <p:extLst>
      <p:ext uri="{BB962C8B-B14F-4D97-AF65-F5344CB8AC3E}">
        <p14:creationId xmlns:p14="http://schemas.microsoft.com/office/powerpoint/2010/main" val="214581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44283"/>
            <a:ext cx="12063663" cy="1325563"/>
          </a:xfrm>
        </p:spPr>
        <p:txBody>
          <a:bodyPr/>
          <a:lstStyle/>
          <a:p>
            <a:r>
              <a:rPr lang="ko-KR" altLang="en-US" dirty="0" smtClean="0"/>
              <a:t>지도 레이어 추가 후 </a:t>
            </a:r>
            <a:r>
              <a:rPr lang="ko-KR" altLang="en-US" dirty="0" err="1" smtClean="0"/>
              <a:t>상위지역</a:t>
            </a:r>
            <a:r>
              <a:rPr lang="ko-KR" altLang="en-US" dirty="0" smtClean="0"/>
              <a:t> 확대</a:t>
            </a:r>
            <a:r>
              <a:rPr lang="en-US" altLang="ko-KR" dirty="0" smtClean="0"/>
              <a:t>&gt;</a:t>
            </a:r>
            <a:r>
              <a:rPr lang="ko-KR" altLang="en-US" dirty="0" err="1" smtClean="0"/>
              <a:t>장소확인</a:t>
            </a:r>
            <a:endParaRPr lang="ko-KR" altLang="en-US" dirty="0"/>
          </a:p>
        </p:txBody>
      </p:sp>
      <p:pic>
        <p:nvPicPr>
          <p:cNvPr id="4" name="그림 3"/>
          <p:cNvPicPr>
            <a:picLocks noChangeAspect="1"/>
          </p:cNvPicPr>
          <p:nvPr/>
        </p:nvPicPr>
        <p:blipFill>
          <a:blip r:embed="rId2"/>
          <a:stretch>
            <a:fillRect/>
          </a:stretch>
        </p:blipFill>
        <p:spPr>
          <a:xfrm>
            <a:off x="0" y="1369846"/>
            <a:ext cx="5951621" cy="5467920"/>
          </a:xfrm>
          <a:prstGeom prst="rect">
            <a:avLst/>
          </a:prstGeom>
        </p:spPr>
      </p:pic>
      <p:pic>
        <p:nvPicPr>
          <p:cNvPr id="5" name="그림 4"/>
          <p:cNvPicPr>
            <a:picLocks noChangeAspect="1"/>
          </p:cNvPicPr>
          <p:nvPr/>
        </p:nvPicPr>
        <p:blipFill>
          <a:blip r:embed="rId3"/>
          <a:stretch>
            <a:fillRect/>
          </a:stretch>
        </p:blipFill>
        <p:spPr>
          <a:xfrm>
            <a:off x="5887452" y="1369846"/>
            <a:ext cx="6240379" cy="5488154"/>
          </a:xfrm>
          <a:prstGeom prst="rect">
            <a:avLst/>
          </a:prstGeom>
        </p:spPr>
      </p:pic>
    </p:spTree>
    <p:extLst>
      <p:ext uri="{BB962C8B-B14F-4D97-AF65-F5344CB8AC3E}">
        <p14:creationId xmlns:p14="http://schemas.microsoft.com/office/powerpoint/2010/main" val="201324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공용 충전소 입지 </a:t>
            </a:r>
            <a:r>
              <a:rPr lang="en-US" altLang="ko-KR" dirty="0" smtClean="0"/>
              <a:t>1</a:t>
            </a:r>
            <a:r>
              <a:rPr lang="ko-KR" altLang="en-US" dirty="0" smtClean="0"/>
              <a:t>순위</a:t>
            </a:r>
            <a:endParaRPr lang="ko-KR" altLang="en-US" dirty="0"/>
          </a:p>
        </p:txBody>
      </p:sp>
      <p:pic>
        <p:nvPicPr>
          <p:cNvPr id="4" name="그림 3"/>
          <p:cNvPicPr>
            <a:picLocks noChangeAspect="1"/>
          </p:cNvPicPr>
          <p:nvPr/>
        </p:nvPicPr>
        <p:blipFill>
          <a:blip r:embed="rId2"/>
          <a:stretch>
            <a:fillRect/>
          </a:stretch>
        </p:blipFill>
        <p:spPr>
          <a:xfrm>
            <a:off x="0" y="1690688"/>
            <a:ext cx="8518358" cy="5068311"/>
          </a:xfrm>
          <a:prstGeom prst="rect">
            <a:avLst/>
          </a:prstGeom>
        </p:spPr>
      </p:pic>
      <p:sp>
        <p:nvSpPr>
          <p:cNvPr id="5" name="제목 1"/>
          <p:cNvSpPr txBox="1">
            <a:spLocks/>
          </p:cNvSpPr>
          <p:nvPr/>
        </p:nvSpPr>
        <p:spPr>
          <a:xfrm>
            <a:off x="8518359" y="365125"/>
            <a:ext cx="3673642" cy="649287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500" dirty="0" smtClean="0"/>
              <a:t>건물</a:t>
            </a:r>
            <a:r>
              <a:rPr lang="en-US" altLang="ko-KR" sz="3500" dirty="0" smtClean="0"/>
              <a:t>1 0</a:t>
            </a:r>
            <a:r>
              <a:rPr lang="ko-KR" altLang="en-US" sz="3500" dirty="0" smtClean="0"/>
              <a:t>개</a:t>
            </a:r>
            <a:endParaRPr lang="en-US" altLang="ko-KR" sz="3500" dirty="0" smtClean="0"/>
          </a:p>
          <a:p>
            <a:r>
              <a:rPr lang="ko-KR" altLang="en-US" sz="3500" dirty="0" smtClean="0"/>
              <a:t>건물</a:t>
            </a:r>
            <a:r>
              <a:rPr lang="en-US" altLang="ko-KR" sz="3500" dirty="0" smtClean="0"/>
              <a:t>2 51</a:t>
            </a:r>
            <a:r>
              <a:rPr lang="ko-KR" altLang="en-US" sz="3500" dirty="0" smtClean="0"/>
              <a:t>개</a:t>
            </a:r>
            <a:endParaRPr lang="en-US" altLang="ko-KR" sz="3500" dirty="0" smtClean="0"/>
          </a:p>
          <a:p>
            <a:r>
              <a:rPr lang="ko-KR" altLang="en-US" sz="3500" dirty="0" smtClean="0"/>
              <a:t>건물</a:t>
            </a:r>
            <a:r>
              <a:rPr lang="en-US" altLang="ko-KR" sz="3500" dirty="0" smtClean="0"/>
              <a:t>3 0</a:t>
            </a:r>
            <a:r>
              <a:rPr lang="ko-KR" altLang="en-US" sz="3500" dirty="0" smtClean="0"/>
              <a:t>개</a:t>
            </a:r>
            <a:endParaRPr lang="en-US" altLang="ko-KR" sz="3500" dirty="0" smtClean="0"/>
          </a:p>
          <a:p>
            <a:r>
              <a:rPr lang="ko-KR" altLang="en-US" sz="3500" dirty="0" smtClean="0"/>
              <a:t>관공서</a:t>
            </a:r>
            <a:r>
              <a:rPr lang="en-US" altLang="ko-KR" sz="3500" dirty="0"/>
              <a:t> </a:t>
            </a:r>
            <a:r>
              <a:rPr lang="en-US" altLang="ko-KR" sz="3500" dirty="0" smtClean="0"/>
              <a:t>0</a:t>
            </a:r>
            <a:r>
              <a:rPr lang="ko-KR" altLang="en-US" sz="3500" dirty="0" smtClean="0"/>
              <a:t>개</a:t>
            </a:r>
            <a:endParaRPr lang="en-US" altLang="ko-KR" sz="3500" dirty="0" smtClean="0"/>
          </a:p>
          <a:p>
            <a:r>
              <a:rPr lang="ko-KR" altLang="en-US" sz="3500" dirty="0" smtClean="0"/>
              <a:t>전기차 </a:t>
            </a:r>
            <a:r>
              <a:rPr lang="en-US" altLang="ko-KR" sz="3500" dirty="0" smtClean="0"/>
              <a:t>4</a:t>
            </a:r>
            <a:r>
              <a:rPr lang="ko-KR" altLang="en-US" sz="3500" dirty="0" smtClean="0"/>
              <a:t>개</a:t>
            </a:r>
            <a:endParaRPr lang="en-US" altLang="ko-KR" sz="3500" dirty="0" smtClean="0"/>
          </a:p>
          <a:p>
            <a:r>
              <a:rPr lang="ko-KR" altLang="en-US" sz="3500" dirty="0" smtClean="0"/>
              <a:t>주차장 </a:t>
            </a:r>
            <a:r>
              <a:rPr lang="en-US" altLang="ko-KR" sz="3500" dirty="0" smtClean="0"/>
              <a:t>0</a:t>
            </a:r>
            <a:r>
              <a:rPr lang="ko-KR" altLang="en-US" sz="3500" dirty="0" smtClean="0"/>
              <a:t>개</a:t>
            </a:r>
            <a:endParaRPr lang="en-US" altLang="ko-KR" sz="3500" dirty="0" smtClean="0"/>
          </a:p>
          <a:p>
            <a:r>
              <a:rPr lang="ko-KR" altLang="en-US" sz="3500" dirty="0" smtClean="0"/>
              <a:t>충전소 </a:t>
            </a:r>
            <a:r>
              <a:rPr lang="en-US" altLang="ko-KR" sz="3500" dirty="0" smtClean="0"/>
              <a:t>0</a:t>
            </a:r>
            <a:r>
              <a:rPr lang="ko-KR" altLang="en-US" sz="3500" dirty="0" smtClean="0"/>
              <a:t>개</a:t>
            </a:r>
            <a:endParaRPr lang="en-US" altLang="ko-KR" sz="3500" dirty="0" smtClean="0"/>
          </a:p>
          <a:p>
            <a:r>
              <a:rPr lang="ko-KR" altLang="en-US" sz="3500" dirty="0" smtClean="0"/>
              <a:t>변압기 </a:t>
            </a:r>
            <a:r>
              <a:rPr lang="en-US" altLang="ko-KR" sz="3500" dirty="0" smtClean="0"/>
              <a:t>0</a:t>
            </a:r>
            <a:r>
              <a:rPr lang="ko-KR" altLang="en-US" sz="3500" dirty="0" smtClean="0"/>
              <a:t>개</a:t>
            </a:r>
            <a:endParaRPr lang="en-US" altLang="ko-KR" sz="3500" dirty="0" smtClean="0"/>
          </a:p>
          <a:p>
            <a:r>
              <a:rPr lang="ko-KR" altLang="en-US" sz="3500" dirty="0" smtClean="0"/>
              <a:t>전기안전 관리인 </a:t>
            </a:r>
            <a:r>
              <a:rPr lang="en-US" altLang="ko-KR" sz="3500" dirty="0" smtClean="0"/>
              <a:t>0</a:t>
            </a:r>
            <a:r>
              <a:rPr lang="ko-KR" altLang="en-US" sz="3500" dirty="0" smtClean="0"/>
              <a:t>개</a:t>
            </a:r>
            <a:endParaRPr lang="en-US" altLang="ko-KR" sz="3500" dirty="0" smtClean="0"/>
          </a:p>
          <a:p>
            <a:r>
              <a:rPr lang="ko-KR" altLang="en-US" sz="3500" dirty="0" smtClean="0"/>
              <a:t>교통량 </a:t>
            </a:r>
            <a:r>
              <a:rPr lang="en-US" altLang="ko-KR" sz="3500" dirty="0" smtClean="0"/>
              <a:t>100</a:t>
            </a:r>
          </a:p>
          <a:p>
            <a:r>
              <a:rPr lang="ko-KR" altLang="en-US" sz="3500" dirty="0" err="1" smtClean="0"/>
              <a:t>경제인구</a:t>
            </a:r>
            <a:r>
              <a:rPr lang="ko-KR" altLang="en-US" sz="3500" dirty="0" smtClean="0"/>
              <a:t> </a:t>
            </a:r>
            <a:r>
              <a:rPr lang="en-US" altLang="ko-KR" sz="3500" dirty="0" smtClean="0"/>
              <a:t>3226</a:t>
            </a:r>
          </a:p>
        </p:txBody>
      </p:sp>
    </p:spTree>
    <p:extLst>
      <p:ext uri="{BB962C8B-B14F-4D97-AF65-F5344CB8AC3E}">
        <p14:creationId xmlns:p14="http://schemas.microsoft.com/office/powerpoint/2010/main" val="330782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 y="1392237"/>
            <a:ext cx="8721306" cy="5217110"/>
          </a:xfrm>
          <a:prstGeom prst="rect">
            <a:avLst/>
          </a:prstGeom>
        </p:spPr>
      </p:pic>
      <p:sp>
        <p:nvSpPr>
          <p:cNvPr id="6" name="제목 1"/>
          <p:cNvSpPr txBox="1">
            <a:spLocks/>
          </p:cNvSpPr>
          <p:nvPr/>
        </p:nvSpPr>
        <p:spPr>
          <a:xfrm>
            <a:off x="8518359" y="1"/>
            <a:ext cx="3673642" cy="68580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500" dirty="0" smtClean="0"/>
              <a:t>건물</a:t>
            </a:r>
            <a:r>
              <a:rPr lang="en-US" altLang="ko-KR" sz="3500" dirty="0" smtClean="0"/>
              <a:t>1 2</a:t>
            </a:r>
            <a:r>
              <a:rPr lang="ko-KR" altLang="en-US" sz="3500" dirty="0" smtClean="0"/>
              <a:t>개</a:t>
            </a:r>
            <a:endParaRPr lang="en-US" altLang="ko-KR" sz="3500" dirty="0" smtClean="0"/>
          </a:p>
          <a:p>
            <a:r>
              <a:rPr lang="ko-KR" altLang="en-US" sz="3500" dirty="0" smtClean="0"/>
              <a:t>건물</a:t>
            </a:r>
            <a:r>
              <a:rPr lang="en-US" altLang="ko-KR" sz="3500" dirty="0" smtClean="0"/>
              <a:t>2 51</a:t>
            </a:r>
            <a:r>
              <a:rPr lang="ko-KR" altLang="en-US" sz="3500" dirty="0" smtClean="0"/>
              <a:t>개</a:t>
            </a:r>
            <a:endParaRPr lang="en-US" altLang="ko-KR" sz="3500" dirty="0" smtClean="0"/>
          </a:p>
          <a:p>
            <a:r>
              <a:rPr lang="ko-KR" altLang="en-US" sz="3500" dirty="0" smtClean="0"/>
              <a:t>건물</a:t>
            </a:r>
            <a:r>
              <a:rPr lang="en-US" altLang="ko-KR" sz="3500" dirty="0" smtClean="0"/>
              <a:t>3 0</a:t>
            </a:r>
            <a:r>
              <a:rPr lang="ko-KR" altLang="en-US" sz="3500" dirty="0" smtClean="0"/>
              <a:t>개</a:t>
            </a:r>
            <a:endParaRPr lang="en-US" altLang="ko-KR" sz="3500" dirty="0" smtClean="0"/>
          </a:p>
          <a:p>
            <a:r>
              <a:rPr lang="ko-KR" altLang="en-US" sz="3500" dirty="0" smtClean="0"/>
              <a:t>관공서</a:t>
            </a:r>
            <a:r>
              <a:rPr lang="en-US" altLang="ko-KR" sz="3500" dirty="0"/>
              <a:t> </a:t>
            </a:r>
            <a:r>
              <a:rPr lang="en-US" altLang="ko-KR" sz="3500" dirty="0" smtClean="0"/>
              <a:t>0</a:t>
            </a:r>
            <a:r>
              <a:rPr lang="ko-KR" altLang="en-US" sz="3500" dirty="0" smtClean="0"/>
              <a:t>개</a:t>
            </a:r>
            <a:endParaRPr lang="en-US" altLang="ko-KR" sz="3500" dirty="0" smtClean="0"/>
          </a:p>
          <a:p>
            <a:r>
              <a:rPr lang="ko-KR" altLang="en-US" sz="3500" dirty="0" smtClean="0"/>
              <a:t>전기차 </a:t>
            </a:r>
            <a:r>
              <a:rPr lang="en-US" altLang="ko-KR" sz="3500" dirty="0" smtClean="0"/>
              <a:t>3</a:t>
            </a:r>
            <a:r>
              <a:rPr lang="ko-KR" altLang="en-US" sz="3500" dirty="0" smtClean="0"/>
              <a:t>개</a:t>
            </a:r>
            <a:endParaRPr lang="en-US" altLang="ko-KR" sz="3500" dirty="0" smtClean="0"/>
          </a:p>
          <a:p>
            <a:r>
              <a:rPr lang="ko-KR" altLang="en-US" sz="3500" dirty="0" smtClean="0"/>
              <a:t>주차장 </a:t>
            </a:r>
            <a:r>
              <a:rPr lang="en-US" altLang="ko-KR" sz="3500" dirty="0" smtClean="0"/>
              <a:t>0</a:t>
            </a:r>
            <a:r>
              <a:rPr lang="ko-KR" altLang="en-US" sz="3500" dirty="0" smtClean="0"/>
              <a:t>개</a:t>
            </a:r>
            <a:endParaRPr lang="en-US" altLang="ko-KR" sz="3500" dirty="0" smtClean="0"/>
          </a:p>
          <a:p>
            <a:r>
              <a:rPr lang="ko-KR" altLang="en-US" sz="3500" dirty="0" smtClean="0"/>
              <a:t>충전소 </a:t>
            </a:r>
            <a:r>
              <a:rPr lang="en-US" altLang="ko-KR" sz="3500" dirty="0" smtClean="0"/>
              <a:t>0</a:t>
            </a:r>
            <a:r>
              <a:rPr lang="ko-KR" altLang="en-US" sz="3500" dirty="0" smtClean="0"/>
              <a:t>개</a:t>
            </a:r>
            <a:endParaRPr lang="en-US" altLang="ko-KR" sz="3500" dirty="0" smtClean="0"/>
          </a:p>
          <a:p>
            <a:r>
              <a:rPr lang="ko-KR" altLang="en-US" sz="3500" dirty="0" smtClean="0"/>
              <a:t>변압기 </a:t>
            </a:r>
            <a:r>
              <a:rPr lang="en-US" altLang="ko-KR" sz="3500" dirty="0" smtClean="0"/>
              <a:t>0</a:t>
            </a:r>
            <a:r>
              <a:rPr lang="ko-KR" altLang="en-US" sz="3500" dirty="0" smtClean="0"/>
              <a:t>개</a:t>
            </a:r>
            <a:endParaRPr lang="en-US" altLang="ko-KR" sz="3500" dirty="0" smtClean="0"/>
          </a:p>
          <a:p>
            <a:r>
              <a:rPr lang="ko-KR" altLang="en-US" sz="3500" dirty="0" smtClean="0"/>
              <a:t>전기안전 관리인 </a:t>
            </a:r>
            <a:r>
              <a:rPr lang="en-US" altLang="ko-KR" sz="3500" dirty="0" smtClean="0"/>
              <a:t>0</a:t>
            </a:r>
            <a:r>
              <a:rPr lang="ko-KR" altLang="en-US" sz="3500" dirty="0" smtClean="0"/>
              <a:t>개</a:t>
            </a:r>
            <a:endParaRPr lang="en-US" altLang="ko-KR" sz="3500" dirty="0" smtClean="0"/>
          </a:p>
          <a:p>
            <a:r>
              <a:rPr lang="ko-KR" altLang="en-US" sz="3500" dirty="0" smtClean="0"/>
              <a:t>교통량 </a:t>
            </a:r>
            <a:r>
              <a:rPr lang="en-US" altLang="ko-KR" sz="3500" dirty="0" smtClean="0"/>
              <a:t>100</a:t>
            </a:r>
          </a:p>
          <a:p>
            <a:r>
              <a:rPr lang="ko-KR" altLang="en-US" sz="3500" dirty="0" err="1" smtClean="0"/>
              <a:t>경제인구</a:t>
            </a:r>
            <a:r>
              <a:rPr lang="ko-KR" altLang="en-US" sz="3500" dirty="0" smtClean="0"/>
              <a:t> </a:t>
            </a:r>
            <a:r>
              <a:rPr lang="en-US" altLang="ko-KR" sz="3500" dirty="0" smtClean="0"/>
              <a:t>2476</a:t>
            </a:r>
          </a:p>
        </p:txBody>
      </p:sp>
      <p:sp>
        <p:nvSpPr>
          <p:cNvPr id="7" name="제목 1"/>
          <p:cNvSpPr>
            <a:spLocks noGrp="1"/>
          </p:cNvSpPr>
          <p:nvPr>
            <p:ph type="title"/>
          </p:nvPr>
        </p:nvSpPr>
        <p:spPr>
          <a:xfrm>
            <a:off x="838200" y="365125"/>
            <a:ext cx="10515600" cy="1325563"/>
          </a:xfrm>
        </p:spPr>
        <p:txBody>
          <a:bodyPr/>
          <a:lstStyle/>
          <a:p>
            <a:r>
              <a:rPr lang="ko-KR" altLang="en-US" dirty="0"/>
              <a:t>공용 충전소 입지 </a:t>
            </a:r>
            <a:r>
              <a:rPr lang="en-US" altLang="ko-KR" dirty="0" smtClean="0"/>
              <a:t>2</a:t>
            </a:r>
            <a:r>
              <a:rPr lang="ko-KR" altLang="en-US" dirty="0" smtClean="0"/>
              <a:t>순위</a:t>
            </a:r>
            <a:endParaRPr lang="ko-KR" altLang="en-US" dirty="0"/>
          </a:p>
        </p:txBody>
      </p:sp>
    </p:spTree>
    <p:extLst>
      <p:ext uri="{BB962C8B-B14F-4D97-AF65-F5344CB8AC3E}">
        <p14:creationId xmlns:p14="http://schemas.microsoft.com/office/powerpoint/2010/main" val="114324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0" y="1690688"/>
            <a:ext cx="8617233" cy="5111918"/>
          </a:xfrm>
          <a:prstGeom prst="rect">
            <a:avLst/>
          </a:prstGeom>
        </p:spPr>
      </p:pic>
      <p:sp>
        <p:nvSpPr>
          <p:cNvPr id="5" name="제목 1"/>
          <p:cNvSpPr txBox="1">
            <a:spLocks/>
          </p:cNvSpPr>
          <p:nvPr/>
        </p:nvSpPr>
        <p:spPr>
          <a:xfrm>
            <a:off x="8518359" y="1"/>
            <a:ext cx="3673642" cy="68580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500" dirty="0" smtClean="0"/>
              <a:t>건물</a:t>
            </a:r>
            <a:r>
              <a:rPr lang="en-US" altLang="ko-KR" sz="3500" dirty="0" smtClean="0"/>
              <a:t>1 11</a:t>
            </a:r>
            <a:r>
              <a:rPr lang="ko-KR" altLang="en-US" sz="3500" dirty="0" smtClean="0"/>
              <a:t>개</a:t>
            </a:r>
            <a:endParaRPr lang="en-US" altLang="ko-KR" sz="3500" dirty="0" smtClean="0"/>
          </a:p>
          <a:p>
            <a:r>
              <a:rPr lang="ko-KR" altLang="en-US" sz="3500" dirty="0" smtClean="0"/>
              <a:t>건물</a:t>
            </a:r>
            <a:r>
              <a:rPr lang="en-US" altLang="ko-KR" sz="3500" dirty="0" smtClean="0"/>
              <a:t>2 1</a:t>
            </a:r>
            <a:r>
              <a:rPr lang="ko-KR" altLang="en-US" sz="3500" dirty="0" smtClean="0"/>
              <a:t>개</a:t>
            </a:r>
            <a:endParaRPr lang="en-US" altLang="ko-KR" sz="3500" dirty="0" smtClean="0"/>
          </a:p>
          <a:p>
            <a:r>
              <a:rPr lang="ko-KR" altLang="en-US" sz="3500" dirty="0" smtClean="0"/>
              <a:t>건물</a:t>
            </a:r>
            <a:r>
              <a:rPr lang="en-US" altLang="ko-KR" sz="3500" dirty="0" smtClean="0"/>
              <a:t>3 6</a:t>
            </a:r>
            <a:r>
              <a:rPr lang="ko-KR" altLang="en-US" sz="3500" dirty="0" smtClean="0"/>
              <a:t>개</a:t>
            </a:r>
            <a:endParaRPr lang="en-US" altLang="ko-KR" sz="3500" dirty="0" smtClean="0"/>
          </a:p>
          <a:p>
            <a:r>
              <a:rPr lang="ko-KR" altLang="en-US" sz="3500" dirty="0" smtClean="0"/>
              <a:t>관공서</a:t>
            </a:r>
            <a:r>
              <a:rPr lang="en-US" altLang="ko-KR" sz="3500" dirty="0"/>
              <a:t> </a:t>
            </a:r>
            <a:r>
              <a:rPr lang="en-US" altLang="ko-KR" sz="3500" dirty="0" smtClean="0"/>
              <a:t>1</a:t>
            </a:r>
            <a:r>
              <a:rPr lang="ko-KR" altLang="en-US" sz="3500" dirty="0" smtClean="0"/>
              <a:t>개</a:t>
            </a:r>
            <a:endParaRPr lang="en-US" altLang="ko-KR" sz="3500" dirty="0" smtClean="0"/>
          </a:p>
          <a:p>
            <a:r>
              <a:rPr lang="ko-KR" altLang="en-US" sz="3500" dirty="0" smtClean="0"/>
              <a:t>전기차 </a:t>
            </a:r>
            <a:r>
              <a:rPr lang="en-US" altLang="ko-KR" sz="3500" dirty="0" smtClean="0"/>
              <a:t>0</a:t>
            </a:r>
            <a:r>
              <a:rPr lang="ko-KR" altLang="en-US" sz="3500" dirty="0" smtClean="0"/>
              <a:t>개</a:t>
            </a:r>
            <a:endParaRPr lang="en-US" altLang="ko-KR" sz="3500" dirty="0" smtClean="0"/>
          </a:p>
          <a:p>
            <a:r>
              <a:rPr lang="ko-KR" altLang="en-US" sz="3500" dirty="0" smtClean="0"/>
              <a:t>주차장 </a:t>
            </a:r>
            <a:r>
              <a:rPr lang="en-US" altLang="ko-KR" sz="3500" dirty="0" smtClean="0"/>
              <a:t>0</a:t>
            </a:r>
            <a:r>
              <a:rPr lang="ko-KR" altLang="en-US" sz="3500" dirty="0" smtClean="0"/>
              <a:t>개</a:t>
            </a:r>
            <a:endParaRPr lang="en-US" altLang="ko-KR" sz="3500" dirty="0" smtClean="0"/>
          </a:p>
          <a:p>
            <a:r>
              <a:rPr lang="ko-KR" altLang="en-US" sz="3500" dirty="0" smtClean="0"/>
              <a:t>충전소 </a:t>
            </a:r>
            <a:r>
              <a:rPr lang="en-US" altLang="ko-KR" sz="3500" dirty="0" smtClean="0"/>
              <a:t>0</a:t>
            </a:r>
            <a:r>
              <a:rPr lang="ko-KR" altLang="en-US" sz="3500" dirty="0" smtClean="0"/>
              <a:t>개</a:t>
            </a:r>
            <a:endParaRPr lang="en-US" altLang="ko-KR" sz="3500" dirty="0" smtClean="0"/>
          </a:p>
          <a:p>
            <a:r>
              <a:rPr lang="ko-KR" altLang="en-US" sz="3500" dirty="0" smtClean="0"/>
              <a:t>변압기 </a:t>
            </a:r>
            <a:r>
              <a:rPr lang="en-US" altLang="ko-KR" sz="3500" dirty="0" smtClean="0"/>
              <a:t>0</a:t>
            </a:r>
            <a:r>
              <a:rPr lang="ko-KR" altLang="en-US" sz="3500" dirty="0" smtClean="0"/>
              <a:t>개</a:t>
            </a:r>
            <a:endParaRPr lang="en-US" altLang="ko-KR" sz="3500" dirty="0" smtClean="0"/>
          </a:p>
          <a:p>
            <a:r>
              <a:rPr lang="ko-KR" altLang="en-US" sz="3500" dirty="0" smtClean="0"/>
              <a:t>전기안전 관리인 </a:t>
            </a:r>
            <a:r>
              <a:rPr lang="en-US" altLang="ko-KR" sz="3500" dirty="0" smtClean="0"/>
              <a:t>0</a:t>
            </a:r>
            <a:r>
              <a:rPr lang="ko-KR" altLang="en-US" sz="3500" dirty="0" smtClean="0"/>
              <a:t>개</a:t>
            </a:r>
            <a:endParaRPr lang="en-US" altLang="ko-KR" sz="3500" dirty="0" smtClean="0"/>
          </a:p>
          <a:p>
            <a:r>
              <a:rPr lang="ko-KR" altLang="en-US" sz="3500" dirty="0" smtClean="0"/>
              <a:t>교통량 </a:t>
            </a:r>
            <a:r>
              <a:rPr lang="en-US" altLang="ko-KR" sz="3500" dirty="0" smtClean="0"/>
              <a:t>100</a:t>
            </a:r>
          </a:p>
          <a:p>
            <a:r>
              <a:rPr lang="ko-KR" altLang="en-US" sz="3500" dirty="0" err="1" smtClean="0"/>
              <a:t>경제인구</a:t>
            </a:r>
            <a:r>
              <a:rPr lang="ko-KR" altLang="en-US" sz="3500" dirty="0" smtClean="0"/>
              <a:t> </a:t>
            </a:r>
            <a:r>
              <a:rPr lang="en-US" altLang="ko-KR" sz="3500" dirty="0" smtClean="0"/>
              <a:t>210</a:t>
            </a:r>
          </a:p>
        </p:txBody>
      </p:sp>
      <p:sp>
        <p:nvSpPr>
          <p:cNvPr id="6" name="제목 1"/>
          <p:cNvSpPr>
            <a:spLocks noGrp="1"/>
          </p:cNvSpPr>
          <p:nvPr>
            <p:ph type="title"/>
          </p:nvPr>
        </p:nvSpPr>
        <p:spPr>
          <a:xfrm>
            <a:off x="838200" y="365125"/>
            <a:ext cx="10515600" cy="1325563"/>
          </a:xfrm>
        </p:spPr>
        <p:txBody>
          <a:bodyPr/>
          <a:lstStyle/>
          <a:p>
            <a:r>
              <a:rPr lang="ko-KR" altLang="en-US" dirty="0"/>
              <a:t>공용 충전소 입지 </a:t>
            </a:r>
            <a:r>
              <a:rPr lang="en-US" altLang="ko-KR" dirty="0" smtClean="0"/>
              <a:t>3</a:t>
            </a:r>
            <a:r>
              <a:rPr lang="ko-KR" altLang="en-US" dirty="0" smtClean="0"/>
              <a:t>순위</a:t>
            </a:r>
            <a:endParaRPr lang="ko-KR" altLang="en-US" dirty="0"/>
          </a:p>
        </p:txBody>
      </p:sp>
    </p:spTree>
    <p:extLst>
      <p:ext uri="{BB962C8B-B14F-4D97-AF65-F5344CB8AC3E}">
        <p14:creationId xmlns:p14="http://schemas.microsoft.com/office/powerpoint/2010/main" val="202264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8518359" y="1"/>
            <a:ext cx="3673642" cy="68580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500" dirty="0" smtClean="0"/>
              <a:t>건물</a:t>
            </a:r>
            <a:r>
              <a:rPr lang="en-US" altLang="ko-KR" sz="3500" dirty="0" smtClean="0"/>
              <a:t>1 4</a:t>
            </a:r>
            <a:r>
              <a:rPr lang="ko-KR" altLang="en-US" sz="3500" dirty="0" smtClean="0"/>
              <a:t>개</a:t>
            </a:r>
            <a:endParaRPr lang="en-US" altLang="ko-KR" sz="3500" dirty="0" smtClean="0"/>
          </a:p>
          <a:p>
            <a:r>
              <a:rPr lang="ko-KR" altLang="en-US" sz="3500" dirty="0" smtClean="0"/>
              <a:t>건물</a:t>
            </a:r>
            <a:r>
              <a:rPr lang="en-US" altLang="ko-KR" sz="3500" dirty="0" smtClean="0"/>
              <a:t>2 41</a:t>
            </a:r>
            <a:r>
              <a:rPr lang="ko-KR" altLang="en-US" sz="3500" dirty="0" smtClean="0"/>
              <a:t>개</a:t>
            </a:r>
            <a:endParaRPr lang="en-US" altLang="ko-KR" sz="3500" dirty="0" smtClean="0"/>
          </a:p>
          <a:p>
            <a:r>
              <a:rPr lang="ko-KR" altLang="en-US" sz="3500" dirty="0" smtClean="0"/>
              <a:t>건물</a:t>
            </a:r>
            <a:r>
              <a:rPr lang="en-US" altLang="ko-KR" sz="3500" dirty="0" smtClean="0"/>
              <a:t>3 0</a:t>
            </a:r>
            <a:r>
              <a:rPr lang="ko-KR" altLang="en-US" sz="3500" dirty="0" smtClean="0"/>
              <a:t>개</a:t>
            </a:r>
            <a:endParaRPr lang="en-US" altLang="ko-KR" sz="3500" dirty="0" smtClean="0"/>
          </a:p>
          <a:p>
            <a:r>
              <a:rPr lang="ko-KR" altLang="en-US" sz="3500" dirty="0" smtClean="0"/>
              <a:t>관공서</a:t>
            </a:r>
            <a:r>
              <a:rPr lang="en-US" altLang="ko-KR" sz="3500" dirty="0"/>
              <a:t> </a:t>
            </a:r>
            <a:r>
              <a:rPr lang="en-US" altLang="ko-KR" sz="3500" dirty="0" smtClean="0"/>
              <a:t>1</a:t>
            </a:r>
            <a:r>
              <a:rPr lang="ko-KR" altLang="en-US" sz="3500" dirty="0" smtClean="0"/>
              <a:t>개</a:t>
            </a:r>
            <a:endParaRPr lang="en-US" altLang="ko-KR" sz="3500" dirty="0" smtClean="0"/>
          </a:p>
          <a:p>
            <a:r>
              <a:rPr lang="ko-KR" altLang="en-US" sz="3500" dirty="0" smtClean="0"/>
              <a:t>전기차 </a:t>
            </a:r>
            <a:r>
              <a:rPr lang="en-US" altLang="ko-KR" sz="3500" dirty="0" smtClean="0"/>
              <a:t>3</a:t>
            </a:r>
            <a:r>
              <a:rPr lang="ko-KR" altLang="en-US" sz="3500" dirty="0" smtClean="0"/>
              <a:t>개</a:t>
            </a:r>
            <a:endParaRPr lang="en-US" altLang="ko-KR" sz="3500" dirty="0" smtClean="0"/>
          </a:p>
          <a:p>
            <a:r>
              <a:rPr lang="ko-KR" altLang="en-US" sz="3500" dirty="0" smtClean="0"/>
              <a:t>주차장 </a:t>
            </a:r>
            <a:r>
              <a:rPr lang="en-US" altLang="ko-KR" sz="3500" dirty="0" smtClean="0"/>
              <a:t>0</a:t>
            </a:r>
            <a:r>
              <a:rPr lang="ko-KR" altLang="en-US" sz="3500" dirty="0" smtClean="0"/>
              <a:t>개</a:t>
            </a:r>
            <a:endParaRPr lang="en-US" altLang="ko-KR" sz="3500" dirty="0" smtClean="0"/>
          </a:p>
          <a:p>
            <a:r>
              <a:rPr lang="ko-KR" altLang="en-US" sz="3500" dirty="0" smtClean="0"/>
              <a:t>충전소 </a:t>
            </a:r>
            <a:r>
              <a:rPr lang="en-US" altLang="ko-KR" sz="3500" dirty="0" smtClean="0"/>
              <a:t>1</a:t>
            </a:r>
            <a:r>
              <a:rPr lang="ko-KR" altLang="en-US" sz="3500" dirty="0" smtClean="0"/>
              <a:t>개</a:t>
            </a:r>
            <a:endParaRPr lang="en-US" altLang="ko-KR" sz="3500" dirty="0" smtClean="0"/>
          </a:p>
          <a:p>
            <a:r>
              <a:rPr lang="ko-KR" altLang="en-US" sz="3500" dirty="0" smtClean="0"/>
              <a:t>변압기 </a:t>
            </a:r>
            <a:r>
              <a:rPr lang="en-US" altLang="ko-KR" sz="3500" dirty="0" smtClean="0"/>
              <a:t>0</a:t>
            </a:r>
            <a:r>
              <a:rPr lang="ko-KR" altLang="en-US" sz="3500" dirty="0" smtClean="0"/>
              <a:t>개</a:t>
            </a:r>
            <a:endParaRPr lang="en-US" altLang="ko-KR" sz="3500" dirty="0" smtClean="0"/>
          </a:p>
          <a:p>
            <a:r>
              <a:rPr lang="ko-KR" altLang="en-US" sz="3500" dirty="0" smtClean="0"/>
              <a:t>전기안전 관리인 </a:t>
            </a:r>
            <a:r>
              <a:rPr lang="en-US" altLang="ko-KR" sz="3500" dirty="0" smtClean="0"/>
              <a:t>0</a:t>
            </a:r>
            <a:r>
              <a:rPr lang="ko-KR" altLang="en-US" sz="3500" dirty="0" smtClean="0"/>
              <a:t>개</a:t>
            </a:r>
            <a:endParaRPr lang="en-US" altLang="ko-KR" sz="3500" dirty="0" smtClean="0"/>
          </a:p>
          <a:p>
            <a:r>
              <a:rPr lang="ko-KR" altLang="en-US" sz="3500" dirty="0" smtClean="0"/>
              <a:t>교통량 </a:t>
            </a:r>
            <a:r>
              <a:rPr lang="en-US" altLang="ko-KR" sz="3500" dirty="0" smtClean="0"/>
              <a:t>100</a:t>
            </a:r>
          </a:p>
          <a:p>
            <a:r>
              <a:rPr lang="ko-KR" altLang="en-US" sz="3500" dirty="0" err="1" smtClean="0"/>
              <a:t>경제인구</a:t>
            </a:r>
            <a:r>
              <a:rPr lang="ko-KR" altLang="en-US" sz="3500" dirty="0" smtClean="0"/>
              <a:t> </a:t>
            </a:r>
            <a:r>
              <a:rPr lang="en-US" altLang="ko-KR" sz="3500" dirty="0" smtClean="0"/>
              <a:t>2628</a:t>
            </a:r>
          </a:p>
        </p:txBody>
      </p:sp>
      <p:sp>
        <p:nvSpPr>
          <p:cNvPr id="5" name="제목 1"/>
          <p:cNvSpPr>
            <a:spLocks noGrp="1"/>
          </p:cNvSpPr>
          <p:nvPr>
            <p:ph type="title"/>
          </p:nvPr>
        </p:nvSpPr>
        <p:spPr>
          <a:xfrm>
            <a:off x="838200" y="365125"/>
            <a:ext cx="10515600" cy="1325563"/>
          </a:xfrm>
        </p:spPr>
        <p:txBody>
          <a:bodyPr/>
          <a:lstStyle/>
          <a:p>
            <a:r>
              <a:rPr lang="ko-KR" altLang="en-US" dirty="0"/>
              <a:t>공용 충전소 입지 </a:t>
            </a:r>
            <a:r>
              <a:rPr lang="en-US" altLang="ko-KR" dirty="0" smtClean="0"/>
              <a:t>4</a:t>
            </a:r>
            <a:r>
              <a:rPr lang="ko-KR" altLang="en-US" dirty="0" smtClean="0"/>
              <a:t>순위</a:t>
            </a:r>
            <a:endParaRPr lang="ko-KR" altLang="en-US" dirty="0"/>
          </a:p>
        </p:txBody>
      </p:sp>
      <p:pic>
        <p:nvPicPr>
          <p:cNvPr id="6" name="그림 5"/>
          <p:cNvPicPr>
            <a:picLocks noChangeAspect="1"/>
          </p:cNvPicPr>
          <p:nvPr/>
        </p:nvPicPr>
        <p:blipFill>
          <a:blip r:embed="rId2"/>
          <a:stretch>
            <a:fillRect/>
          </a:stretch>
        </p:blipFill>
        <p:spPr>
          <a:xfrm>
            <a:off x="0" y="1409950"/>
            <a:ext cx="8518966" cy="5087103"/>
          </a:xfrm>
          <a:prstGeom prst="rect">
            <a:avLst/>
          </a:prstGeom>
        </p:spPr>
      </p:pic>
    </p:spTree>
    <p:extLst>
      <p:ext uri="{BB962C8B-B14F-4D97-AF65-F5344CB8AC3E}">
        <p14:creationId xmlns:p14="http://schemas.microsoft.com/office/powerpoint/2010/main" val="170446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8518359" y="1"/>
            <a:ext cx="3673642" cy="68580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500" dirty="0" smtClean="0"/>
              <a:t>건물</a:t>
            </a:r>
            <a:r>
              <a:rPr lang="en-US" altLang="ko-KR" sz="3500" dirty="0" smtClean="0"/>
              <a:t>1 47</a:t>
            </a:r>
            <a:r>
              <a:rPr lang="ko-KR" altLang="en-US" sz="3500" dirty="0" smtClean="0"/>
              <a:t>개</a:t>
            </a:r>
            <a:endParaRPr lang="en-US" altLang="ko-KR" sz="3500" dirty="0" smtClean="0"/>
          </a:p>
          <a:p>
            <a:r>
              <a:rPr lang="ko-KR" altLang="en-US" sz="3500" dirty="0" smtClean="0"/>
              <a:t>건물</a:t>
            </a:r>
            <a:r>
              <a:rPr lang="en-US" altLang="ko-KR" sz="3500" dirty="0" smtClean="0"/>
              <a:t>2 8</a:t>
            </a:r>
            <a:r>
              <a:rPr lang="ko-KR" altLang="en-US" sz="3500" dirty="0" smtClean="0"/>
              <a:t>개</a:t>
            </a:r>
            <a:endParaRPr lang="en-US" altLang="ko-KR" sz="3500" dirty="0" smtClean="0"/>
          </a:p>
          <a:p>
            <a:r>
              <a:rPr lang="ko-KR" altLang="en-US" sz="3500" dirty="0" smtClean="0"/>
              <a:t>건물</a:t>
            </a:r>
            <a:r>
              <a:rPr lang="en-US" altLang="ko-KR" sz="3500" dirty="0" smtClean="0"/>
              <a:t>3 0</a:t>
            </a:r>
            <a:r>
              <a:rPr lang="ko-KR" altLang="en-US" sz="3500" dirty="0" smtClean="0"/>
              <a:t>개</a:t>
            </a:r>
            <a:endParaRPr lang="en-US" altLang="ko-KR" sz="3500" dirty="0" smtClean="0"/>
          </a:p>
          <a:p>
            <a:r>
              <a:rPr lang="ko-KR" altLang="en-US" sz="3500" dirty="0" smtClean="0"/>
              <a:t>관공서</a:t>
            </a:r>
            <a:r>
              <a:rPr lang="en-US" altLang="ko-KR" sz="3500" dirty="0"/>
              <a:t> </a:t>
            </a:r>
            <a:r>
              <a:rPr lang="en-US" altLang="ko-KR" sz="3500" dirty="0" smtClean="0"/>
              <a:t>2</a:t>
            </a:r>
            <a:r>
              <a:rPr lang="ko-KR" altLang="en-US" sz="3500" dirty="0" smtClean="0"/>
              <a:t>개</a:t>
            </a:r>
            <a:endParaRPr lang="en-US" altLang="ko-KR" sz="3500" dirty="0" smtClean="0"/>
          </a:p>
          <a:p>
            <a:r>
              <a:rPr lang="ko-KR" altLang="en-US" sz="3500" dirty="0" smtClean="0"/>
              <a:t>전기차 </a:t>
            </a:r>
            <a:r>
              <a:rPr lang="en-US" altLang="ko-KR" sz="3500" dirty="0" smtClean="0"/>
              <a:t>4</a:t>
            </a:r>
            <a:r>
              <a:rPr lang="ko-KR" altLang="en-US" sz="3500" dirty="0" smtClean="0"/>
              <a:t>개</a:t>
            </a:r>
            <a:endParaRPr lang="en-US" altLang="ko-KR" sz="3500" dirty="0" smtClean="0"/>
          </a:p>
          <a:p>
            <a:r>
              <a:rPr lang="ko-KR" altLang="en-US" sz="3500" dirty="0" smtClean="0"/>
              <a:t>주차장 </a:t>
            </a:r>
            <a:r>
              <a:rPr lang="en-US" altLang="ko-KR" sz="3500" dirty="0" smtClean="0"/>
              <a:t>2</a:t>
            </a:r>
            <a:r>
              <a:rPr lang="ko-KR" altLang="en-US" sz="3500" dirty="0" smtClean="0"/>
              <a:t>개</a:t>
            </a:r>
            <a:endParaRPr lang="en-US" altLang="ko-KR" sz="3500" dirty="0" smtClean="0"/>
          </a:p>
          <a:p>
            <a:r>
              <a:rPr lang="ko-KR" altLang="en-US" sz="3500" dirty="0" smtClean="0"/>
              <a:t>충전소 </a:t>
            </a:r>
            <a:r>
              <a:rPr lang="en-US" altLang="ko-KR" sz="3500" dirty="0" smtClean="0"/>
              <a:t>0</a:t>
            </a:r>
            <a:r>
              <a:rPr lang="ko-KR" altLang="en-US" sz="3500" dirty="0" smtClean="0"/>
              <a:t>개</a:t>
            </a:r>
            <a:endParaRPr lang="en-US" altLang="ko-KR" sz="3500" dirty="0" smtClean="0"/>
          </a:p>
          <a:p>
            <a:r>
              <a:rPr lang="ko-KR" altLang="en-US" sz="3500" dirty="0" smtClean="0"/>
              <a:t>변압기 </a:t>
            </a:r>
            <a:r>
              <a:rPr lang="en-US" altLang="ko-KR" sz="3500" dirty="0" smtClean="0"/>
              <a:t>0</a:t>
            </a:r>
            <a:r>
              <a:rPr lang="ko-KR" altLang="en-US" sz="3500" dirty="0" smtClean="0"/>
              <a:t>개</a:t>
            </a:r>
            <a:endParaRPr lang="en-US" altLang="ko-KR" sz="3500" dirty="0" smtClean="0"/>
          </a:p>
          <a:p>
            <a:r>
              <a:rPr lang="ko-KR" altLang="en-US" sz="3500" dirty="0" smtClean="0"/>
              <a:t>전기안전 관리인 </a:t>
            </a:r>
            <a:r>
              <a:rPr lang="en-US" altLang="ko-KR" sz="3500" dirty="0" smtClean="0"/>
              <a:t>0</a:t>
            </a:r>
            <a:r>
              <a:rPr lang="ko-KR" altLang="en-US" sz="3500" dirty="0" smtClean="0"/>
              <a:t>개</a:t>
            </a:r>
            <a:endParaRPr lang="en-US" altLang="ko-KR" sz="3500" dirty="0" smtClean="0"/>
          </a:p>
          <a:p>
            <a:r>
              <a:rPr lang="ko-KR" altLang="en-US" sz="3500" dirty="0" smtClean="0"/>
              <a:t>교통량 </a:t>
            </a:r>
            <a:r>
              <a:rPr lang="en-US" altLang="ko-KR" sz="3500" dirty="0" smtClean="0"/>
              <a:t>100</a:t>
            </a:r>
          </a:p>
          <a:p>
            <a:r>
              <a:rPr lang="ko-KR" altLang="en-US" sz="3500" dirty="0" err="1" smtClean="0"/>
              <a:t>경제인구</a:t>
            </a:r>
            <a:r>
              <a:rPr lang="ko-KR" altLang="en-US" sz="3500" dirty="0" smtClean="0"/>
              <a:t> </a:t>
            </a:r>
            <a:r>
              <a:rPr lang="en-US" altLang="ko-KR" sz="3500" dirty="0" smtClean="0"/>
              <a:t>2239</a:t>
            </a:r>
          </a:p>
        </p:txBody>
      </p:sp>
      <p:sp>
        <p:nvSpPr>
          <p:cNvPr id="3" name="제목 1"/>
          <p:cNvSpPr txBox="1">
            <a:spLocks/>
          </p:cNvSpPr>
          <p:nvPr/>
        </p:nvSpPr>
        <p:spPr>
          <a:xfrm>
            <a:off x="838200" y="365125"/>
            <a:ext cx="10515600" cy="1325563"/>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공용 충전소 입지 </a:t>
            </a:r>
            <a:r>
              <a:rPr lang="en-US" altLang="ko-KR" dirty="0" smtClean="0"/>
              <a:t>5</a:t>
            </a:r>
            <a:r>
              <a:rPr lang="ko-KR" altLang="en-US" dirty="0" smtClean="0"/>
              <a:t>순위</a:t>
            </a:r>
            <a:endParaRPr lang="ko-KR" altLang="en-US" dirty="0"/>
          </a:p>
        </p:txBody>
      </p:sp>
      <p:pic>
        <p:nvPicPr>
          <p:cNvPr id="4" name="그림 3"/>
          <p:cNvPicPr>
            <a:picLocks noChangeAspect="1"/>
          </p:cNvPicPr>
          <p:nvPr/>
        </p:nvPicPr>
        <p:blipFill>
          <a:blip r:embed="rId2"/>
          <a:stretch>
            <a:fillRect/>
          </a:stretch>
        </p:blipFill>
        <p:spPr>
          <a:xfrm>
            <a:off x="144380" y="1503196"/>
            <a:ext cx="8373980" cy="5197642"/>
          </a:xfrm>
          <a:prstGeom prst="rect">
            <a:avLst/>
          </a:prstGeom>
        </p:spPr>
      </p:pic>
    </p:spTree>
    <p:extLst>
      <p:ext uri="{BB962C8B-B14F-4D97-AF65-F5344CB8AC3E}">
        <p14:creationId xmlns:p14="http://schemas.microsoft.com/office/powerpoint/2010/main" val="384231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6389636"/>
          </a:xfrm>
        </p:spPr>
        <p:txBody>
          <a:bodyPr>
            <a:normAutofit fontScale="90000"/>
          </a:bodyPr>
          <a:lstStyle/>
          <a:p>
            <a:r>
              <a:rPr lang="ko-KR" altLang="en-US" dirty="0" smtClean="0"/>
              <a:t>여러 요인을 분석하여 도출한 공용 충전소 입지 장소 순위는 위와 같다</a:t>
            </a:r>
            <a:r>
              <a:rPr lang="en-US" altLang="ko-KR" dirty="0" smtClean="0"/>
              <a:t>.</a:t>
            </a:r>
            <a:br>
              <a:rPr lang="en-US" altLang="ko-KR" dirty="0" smtClean="0"/>
            </a:br>
            <a:r>
              <a:rPr lang="en-US" altLang="ko-KR" dirty="0"/>
              <a:t/>
            </a:r>
            <a:br>
              <a:rPr lang="en-US" altLang="ko-KR" dirty="0"/>
            </a:br>
            <a:r>
              <a:rPr lang="ko-KR" altLang="en-US" dirty="0" smtClean="0"/>
              <a:t>분석참조모델 </a:t>
            </a:r>
            <a:r>
              <a:rPr lang="ko-KR" altLang="en-US" dirty="0" err="1" smtClean="0"/>
              <a:t>결과를통한</a:t>
            </a:r>
            <a:r>
              <a:rPr lang="ko-KR" altLang="en-US" dirty="0" smtClean="0"/>
              <a:t> 과학적인 설치 입지 선정으로 지자체 예산의 효율적인 사용이 가능할 것이다</a:t>
            </a:r>
            <a:r>
              <a:rPr lang="en-US" altLang="ko-KR" dirty="0" smtClean="0"/>
              <a:t>.</a:t>
            </a:r>
            <a:br>
              <a:rPr lang="en-US" altLang="ko-KR" dirty="0" smtClean="0"/>
            </a:br>
            <a:r>
              <a:rPr lang="ko-KR" altLang="en-US" dirty="0" smtClean="0"/>
              <a:t>또한 공용 충전소의 효용성과 편의성을 높이고</a:t>
            </a:r>
            <a:r>
              <a:rPr lang="en-US" altLang="ko-KR" dirty="0" smtClean="0"/>
              <a:t>, </a:t>
            </a:r>
            <a:r>
              <a:rPr lang="ko-KR" altLang="en-US" dirty="0" smtClean="0"/>
              <a:t>전기차 보급 활성화에 기여할 수 있을 것이며 전기차 충전소 이용 시민의 편의성 증가로 공용 전기차 충전소의 이용률 및 효용성이 제고될 것이다</a:t>
            </a:r>
            <a:r>
              <a:rPr lang="en-US" altLang="ko-KR" dirty="0" smtClean="0"/>
              <a:t>.</a:t>
            </a:r>
            <a:endParaRPr lang="ko-KR" altLang="en-US" dirty="0"/>
          </a:p>
        </p:txBody>
      </p:sp>
    </p:spTree>
    <p:extLst>
      <p:ext uri="{BB962C8B-B14F-4D97-AF65-F5344CB8AC3E}">
        <p14:creationId xmlns:p14="http://schemas.microsoft.com/office/powerpoint/2010/main" val="350434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결과 </a:t>
            </a:r>
            <a:r>
              <a:rPr lang="en-US" altLang="ko-KR" dirty="0" smtClean="0"/>
              <a:t>csv</a:t>
            </a:r>
            <a:endParaRPr lang="ko-KR" altLang="en-US" dirty="0"/>
          </a:p>
        </p:txBody>
      </p:sp>
      <p:pic>
        <p:nvPicPr>
          <p:cNvPr id="4" name="내용 개체 틀 3"/>
          <p:cNvPicPr>
            <a:picLocks noGrp="1" noChangeAspect="1"/>
          </p:cNvPicPr>
          <p:nvPr>
            <p:ph idx="1"/>
          </p:nvPr>
        </p:nvPicPr>
        <p:blipFill>
          <a:blip r:embed="rId2"/>
          <a:stretch>
            <a:fillRect/>
          </a:stretch>
        </p:blipFill>
        <p:spPr>
          <a:xfrm>
            <a:off x="0" y="3048000"/>
            <a:ext cx="11916888" cy="3810000"/>
          </a:xfrm>
          <a:prstGeom prst="rect">
            <a:avLst/>
          </a:prstGeom>
        </p:spPr>
      </p:pic>
    </p:spTree>
    <p:extLst>
      <p:ext uri="{BB962C8B-B14F-4D97-AF65-F5344CB8AC3E}">
        <p14:creationId xmlns:p14="http://schemas.microsoft.com/office/powerpoint/2010/main" val="364737089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227</Words>
  <Application>Microsoft Office PowerPoint</Application>
  <PresentationFormat>와이드스크린</PresentationFormat>
  <Paragraphs>64</Paragraphs>
  <Slides>9</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9</vt:i4>
      </vt:variant>
    </vt:vector>
  </HeadingPairs>
  <TitlesOfParts>
    <vt:vector size="12" baseType="lpstr">
      <vt:lpstr>맑은 고딕</vt:lpstr>
      <vt:lpstr>Arial</vt:lpstr>
      <vt:lpstr>Office 테마</vt:lpstr>
      <vt:lpstr>1. 입지선정 최종 결과</vt:lpstr>
      <vt:lpstr>지도 레이어 추가 후 상위지역 확대&gt;장소확인</vt:lpstr>
      <vt:lpstr>공용 충전소 입지 1순위</vt:lpstr>
      <vt:lpstr>공용 충전소 입지 2순위</vt:lpstr>
      <vt:lpstr>공용 충전소 입지 3순위</vt:lpstr>
      <vt:lpstr>공용 충전소 입지 4순위</vt:lpstr>
      <vt:lpstr>PowerPoint 프레젠테이션</vt:lpstr>
      <vt:lpstr>여러 요인을 분석하여 도출한 공용 충전소 입지 장소 순위는 위와 같다.  분석참조모델 결과를통한 과학적인 설치 입지 선정으로 지자체 예산의 효율적인 사용이 가능할 것이다. 또한 공용 충전소의 효용성과 편의성을 높이고, 전기차 보급 활성화에 기여할 수 있을 것이며 전기차 충전소 이용 시민의 편의성 증가로 공용 전기차 충전소의 이용률 및 효용성이 제고될 것이다.</vt:lpstr>
      <vt:lpstr>결과 csv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입지선정 최종 결과</dc:title>
  <dc:creator>user</dc:creator>
  <cp:lastModifiedBy>user</cp:lastModifiedBy>
  <cp:revision>9</cp:revision>
  <dcterms:created xsi:type="dcterms:W3CDTF">2022-07-22T06:19:47Z</dcterms:created>
  <dcterms:modified xsi:type="dcterms:W3CDTF">2022-07-22T08:04:43Z</dcterms:modified>
</cp:coreProperties>
</file>